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16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KakaoTalk_20241225_230237195">
            <a:hlinkClick r:id="" action="ppaction://media"/>
            <a:extLst>
              <a:ext uri="{FF2B5EF4-FFF2-40B4-BE49-F238E27FC236}">
                <a16:creationId xmlns:a16="http://schemas.microsoft.com/office/drawing/2014/main" id="{7377C907-52DE-1448-AF08-D05C8EC42E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78600" y="2090734"/>
            <a:ext cx="12530799" cy="7015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1D0B39-33F6-1CC6-4F5C-154B702C0C22}"/>
              </a:ext>
            </a:extLst>
          </p:cNvPr>
          <p:cNvSpPr txBox="1"/>
          <p:nvPr/>
        </p:nvSpPr>
        <p:spPr>
          <a:xfrm>
            <a:off x="5060513" y="9466946"/>
            <a:ext cx="816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레드 </a:t>
            </a:r>
            <a:r>
              <a:rPr lang="en-US" altLang="ko-KR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– </a:t>
            </a:r>
            <a:r>
              <a:rPr lang="ko-KR" altLang="en-US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칼날부리 </a:t>
            </a:r>
            <a:r>
              <a:rPr lang="en-US" altLang="ko-KR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– </a:t>
            </a:r>
            <a:r>
              <a:rPr lang="ko-KR" altLang="en-US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두꺼비 </a:t>
            </a:r>
            <a:r>
              <a:rPr lang="en-US" altLang="ko-KR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- </a:t>
            </a:r>
            <a:r>
              <a:rPr lang="ko-KR" altLang="en-US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블루</a:t>
            </a:r>
          </a:p>
        </p:txBody>
      </p:sp>
    </p:spTree>
    <p:extLst>
      <p:ext uri="{BB962C8B-B14F-4D97-AF65-F5344CB8AC3E}">
        <p14:creationId xmlns:p14="http://schemas.microsoft.com/office/powerpoint/2010/main" val="23488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1D0B39-33F6-1CC6-4F5C-154B702C0C22}"/>
              </a:ext>
            </a:extLst>
          </p:cNvPr>
          <p:cNvSpPr txBox="1"/>
          <p:nvPr/>
        </p:nvSpPr>
        <p:spPr>
          <a:xfrm>
            <a:off x="5073038" y="9466946"/>
            <a:ext cx="8141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레드 </a:t>
            </a:r>
            <a:r>
              <a:rPr lang="en-US" altLang="ko-KR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– </a:t>
            </a:r>
            <a:r>
              <a:rPr lang="ko-KR" altLang="en-US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칼날부리 </a:t>
            </a:r>
            <a:r>
              <a:rPr lang="en-US" altLang="ko-KR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– </a:t>
            </a:r>
            <a:r>
              <a:rPr lang="ko-KR" altLang="en-US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블루 </a:t>
            </a:r>
            <a:r>
              <a:rPr lang="en-US" altLang="ko-KR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- </a:t>
            </a:r>
            <a:r>
              <a:rPr lang="ko-KR" altLang="en-US" sz="4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두꺼비</a:t>
            </a:r>
          </a:p>
        </p:txBody>
      </p:sp>
      <p:pic>
        <p:nvPicPr>
          <p:cNvPr id="6" name="레드-칼날부리-블루-두꺼비">
            <a:hlinkClick r:id="" action="ppaction://media"/>
            <a:extLst>
              <a:ext uri="{FF2B5EF4-FFF2-40B4-BE49-F238E27FC236}">
                <a16:creationId xmlns:a16="http://schemas.microsoft.com/office/drawing/2014/main" id="{F2E96EFD-40FF-FAF9-0B19-248A75AFC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78599" y="2115115"/>
            <a:ext cx="12530799" cy="7015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37</Words>
  <Application>Microsoft Office PowerPoint</Application>
  <PresentationFormat>사용자 지정</PresentationFormat>
  <Paragraphs>25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궁서체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일 전</cp:lastModifiedBy>
  <cp:revision>2</cp:revision>
  <dcterms:created xsi:type="dcterms:W3CDTF">2024-12-25T14:11:09Z</dcterms:created>
  <dcterms:modified xsi:type="dcterms:W3CDTF">2024-12-25T23:04:56Z</dcterms:modified>
</cp:coreProperties>
</file>